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76" r:id="rId5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3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139952" y="2060031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FWK2445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392400" y="2986398"/>
          <a:ext cx="8358218" cy="3291840"/>
        </p:xfrm>
        <a:graphic>
          <a:graphicData uri="http://schemas.openxmlformats.org/drawingml/2006/table">
            <a:tbl>
              <a:tblPr/>
              <a:tblGrid>
                <a:gridCol w="4286280"/>
                <a:gridCol w="4071938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产品特点</a:t>
                      </a: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dirty="0" smtClean="0">
                          <a:sym typeface="+mn-ea"/>
                        </a:rPr>
                        <a:t>1.</a:t>
                      </a:r>
                      <a:r>
                        <a:rPr lang="zh-CN" altLang="en-US" sz="1000" dirty="0" smtClean="0">
                          <a:sym typeface="+mn-ea"/>
                        </a:rPr>
                        <a:t>根据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en-US" altLang="zh-CN" sz="1000" dirty="0" smtClean="0">
                        <a:sym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dirty="0" smtClean="0">
                          <a:sym typeface="+mn-ea"/>
                        </a:rPr>
                        <a:t>2. </a:t>
                      </a:r>
                      <a:r>
                        <a:rPr lang="zh-CN" altLang="en-US" sz="1000" dirty="0" smtClean="0">
                          <a:sym typeface="+mn-ea"/>
                        </a:rPr>
                        <a:t> </a:t>
                      </a:r>
                      <a:r>
                        <a:rPr lang="en-US" altLang="zh-CN" sz="1000" smtClean="0">
                          <a:sym typeface="+mn-ea"/>
                        </a:rPr>
                        <a:t>10°</a:t>
                      </a:r>
                      <a:r>
                        <a:rPr lang="zh-CN" altLang="en-US" sz="1000" dirty="0" smtClean="0">
                          <a:sym typeface="+mn-ea"/>
                        </a:rPr>
                        <a:t>遮光角一体化防眩光设计。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采用标准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）协议控制。</a:t>
                      </a:r>
                      <a:endParaRPr lang="zh-CN" altLang="en-US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sym typeface="+mn-ea"/>
                        </a:rPr>
                        <a:t>广场、户外景观、绿化景观照明。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 descr="FWK2445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4030" y="217805"/>
            <a:ext cx="1820545" cy="24269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54405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FWK2445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4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四合一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RGBW(W:3000K/4000K)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100">
                          <a:sym typeface="+mn-ea"/>
                        </a:rPr>
                        <a:t>7°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200" dirty="0" smtClean="0">
                          <a:sym typeface="+mn-ea"/>
                        </a:rPr>
                        <a:t>/</a:t>
                      </a:r>
                      <a:r>
                        <a:rPr lang="zh-CN" altLang="zh-CN" sz="12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200" dirty="0" smtClean="0">
                          <a:sym typeface="+mn-ea"/>
                        </a:rPr>
                        <a:t>,</a:t>
                      </a:r>
                      <a:r>
                        <a:rPr lang="zh-CN" altLang="en-US" sz="12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200" dirty="0">
                          <a:sym typeface="+mn-ea"/>
                        </a:rPr>
                        <a:t>静电喷塑表面处理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5mm</a:t>
                      </a: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2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1400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24V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80W</a:t>
                      </a:r>
                      <a:endParaRPr lang="en-US" altLang="zh-CN" sz="11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中心光强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63800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cd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°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sz="1200" dirty="0"/>
                        <a:t>3*1.0mm2 </a:t>
                      </a:r>
                      <a:r>
                        <a:rPr sz="1200" dirty="0" err="1" smtClean="0"/>
                        <a:t>橡胶线</a:t>
                      </a:r>
                      <a:r>
                        <a:rPr lang="en-US" sz="1200" dirty="0" smtClean="0"/>
                        <a:t>(</a:t>
                      </a:r>
                      <a:r>
                        <a:rPr sz="1200" dirty="0" err="1" smtClean="0"/>
                        <a:t>高压</a:t>
                      </a:r>
                      <a:r>
                        <a:rPr lang="en-US" sz="1200" dirty="0" smtClean="0"/>
                        <a:t>)</a:t>
                      </a:r>
                      <a:r>
                        <a:rPr sz="1200" dirty="0" smtClean="0"/>
                        <a:t>；</a:t>
                      </a:r>
                      <a:r>
                        <a:rPr sz="1200" dirty="0"/>
                        <a:t>2*1.0mm2 </a:t>
                      </a:r>
                      <a:r>
                        <a:rPr sz="1200" dirty="0" err="1" smtClean="0"/>
                        <a:t>橡胶线</a:t>
                      </a:r>
                      <a:r>
                        <a:rPr lang="en-US" sz="1200" dirty="0" smtClean="0"/>
                        <a:t>(</a:t>
                      </a:r>
                      <a:r>
                        <a:rPr sz="1200" dirty="0" err="1" smtClean="0"/>
                        <a:t>低压</a:t>
                      </a:r>
                      <a:r>
                        <a:rPr lang="en-US" sz="1200" dirty="0" smtClean="0"/>
                        <a:t>)</a:t>
                      </a:r>
                      <a:endParaRPr sz="1200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2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2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DMX512(1990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 smtClean="0">
                          <a:sym typeface="+mn-ea"/>
                        </a:rPr>
                        <a:t>I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50A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2.8KG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0221"/>
          <a:stretch>
            <a:fillRect/>
          </a:stretch>
        </p:blipFill>
        <p:spPr>
          <a:xfrm>
            <a:off x="811099" y="5127138"/>
            <a:ext cx="1783715" cy="855345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640553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833" y="5177324"/>
            <a:ext cx="854075" cy="794385"/>
          </a:xfrm>
          <a:prstGeom prst="rect">
            <a:avLst/>
          </a:prstGeom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811099" y="5902679"/>
            <a:ext cx="690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外遮光罩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702956" y="5902679"/>
            <a:ext cx="817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蜂窝防眩网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2740421" y="5902679"/>
            <a:ext cx="817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深筒防眩罩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59840" y="1318895"/>
            <a:ext cx="6669405" cy="28898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b1889314-d6fa-4f2d-aede-eb94632c8da6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WPS 演示</Application>
  <PresentationFormat>全屏显示(4:3)</PresentationFormat>
  <Paragraphs>107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方正黑体简体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95</cp:revision>
  <dcterms:created xsi:type="dcterms:W3CDTF">2015-05-19T08:03:00Z</dcterms:created>
  <dcterms:modified xsi:type="dcterms:W3CDTF">2023-10-07T05:58:16Z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